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ABE71-3DD3-4E49-AACC-421484EFB867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2D81A-233E-4F28-BC31-70F1A80F6FCA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10" name="Suorakulmi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Suorakulmi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 yhdysviiv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uora yhdysviiv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Suorakulmi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i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i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i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i-FI"/>
          </a:p>
        </p:txBody>
      </p:sp>
      <p:sp>
        <p:nvSpPr>
          <p:cNvPr id="9" name="Suorakulmi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uora yhdysviiv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uora yhdysviiv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kulmi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i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i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i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uora yhdysviiv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2" name="Tekstin paikkamerkki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4" name="Tekstin paikkamerkki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8" name="Suora yhdysviiv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i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isällön paikkamerkk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1" name="Päivämäärän paikkamerkki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22" name="Dian numeron paikkamerkki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3" name="Alatunnisteen paikkamerk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i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 yhdysviiv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uora yhdysviiv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1" name="Alatunnisteen paikkamerk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170254-EAEB-40F7-9326-5099A7524CC1}" type="datetimeFigureOut">
              <a:rPr lang="fi-FI" smtClean="0"/>
              <a:pPr/>
              <a:t>26.9.2009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uora yhdysviiv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i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9BA6DF-2C7D-48AD-9B3E-0D18EFA88119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voicethread.com/share/61997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VOICE THREAD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Kieltenopetuksen apuvälineenä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Kielitaito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i-FI" dirty="0" smtClean="0"/>
              <a:t>Kieltä käytetään ajatusten välittämiseen, sosiaalisten suhteiden ylläpitämiseen ja diskurssin luomiseen</a:t>
            </a:r>
          </a:p>
          <a:p>
            <a:r>
              <a:rPr lang="fi-FI" dirty="0" smtClean="0"/>
              <a:t>Kieltä käyttääkseen tulee osata vastaanottaa merkityksiä kielen kautta (kuunnella ja lukea) ja tuottaa merkityksiä kielellä (puhua ja kirjoittaa) sekä ymmärtää visuaalisia ärsykkeitä</a:t>
            </a:r>
          </a:p>
          <a:p>
            <a:r>
              <a:rPr lang="fi-FI" dirty="0" smtClean="0"/>
              <a:t>Kielenkäyttötaito pitää sisällään myös kyvyn kommunikoida kohdekielellä, johon sisältyy kohdekielen kulttuurien ja </a:t>
            </a:r>
            <a:r>
              <a:rPr lang="fi-FI" dirty="0" err="1" smtClean="0"/>
              <a:t>situationaalisten</a:t>
            </a:r>
            <a:r>
              <a:rPr lang="fi-FI" dirty="0" smtClean="0"/>
              <a:t> kontekstien ymmärtäminen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r>
              <a:rPr lang="fi-FI" dirty="0" smtClean="0"/>
              <a:t>Nykykäsityksen mukaan kielitaitoa ei opiskelemalla opiskella vaan se hankitaan kommunikoimalla kielellä</a:t>
            </a:r>
          </a:p>
          <a:p>
            <a:r>
              <a:rPr lang="fi-FI" dirty="0" err="1" smtClean="0"/>
              <a:t>VoiceThreadilla</a:t>
            </a:r>
            <a:r>
              <a:rPr lang="fi-FI" dirty="0" smtClean="0"/>
              <a:t> voidaan luoda vähän helpotettu kommunikointiympäristö, jossa kieltä pääsee harjoittamaan</a:t>
            </a:r>
          </a:p>
          <a:p>
            <a:r>
              <a:rPr lang="fi-FI" dirty="0" smtClean="0"/>
              <a:t>Alustavan opetuskäyttökokeilun perusteella helppokäyttöinen myös luokkatilanteessa – lukuun ottamatta mikrofonin integrointia järjestelmään</a:t>
            </a:r>
          </a:p>
          <a:p>
            <a:r>
              <a:rPr lang="fi-FI" dirty="0" smtClean="0"/>
              <a:t>Innostaa opiskelijoita käyttämään kieltä, luomaan omia merkityksiä ja antaa aroille kielenkäyttäjille turvallisen ympäristön kokeilla rajojaan</a:t>
            </a:r>
          </a:p>
          <a:p>
            <a:r>
              <a:rPr lang="fi-FI" dirty="0" smtClean="0"/>
              <a:t>Materiaalin hankkiminen työlästä, mutta voidaan tehdä myös yhdessä opiskelijoiden kanssa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Alustava opetuskäyttökokeilu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i-FI" dirty="0" smtClean="0">
                <a:hlinkClick r:id="rId2"/>
              </a:rPr>
              <a:t>http://voicethread.com/share/619972/</a:t>
            </a:r>
            <a:endParaRPr lang="fi-FI" dirty="0" smtClean="0"/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rkkeri">
  <a:themeElements>
    <a:clrScheme name="Erkkeri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rkkeri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rkkeri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</TotalTime>
  <Words>125</Words>
  <Application>Microsoft Office PowerPoint</Application>
  <PresentationFormat>Näytössä katseltava diaesitys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Erkkeri</vt:lpstr>
      <vt:lpstr>VOICE THREAD</vt:lpstr>
      <vt:lpstr>Kielitaito</vt:lpstr>
      <vt:lpstr>Dia 3</vt:lpstr>
      <vt:lpstr>Alustava opetuskäyttökokeilu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VOICE THREAD</dc:title>
  <dc:creator>Elina</dc:creator>
  <cp:lastModifiedBy>Elina</cp:lastModifiedBy>
  <cp:revision>7</cp:revision>
  <dcterms:created xsi:type="dcterms:W3CDTF">2009-09-26T15:07:36Z</dcterms:created>
  <dcterms:modified xsi:type="dcterms:W3CDTF">2009-09-26T16:04:36Z</dcterms:modified>
</cp:coreProperties>
</file>